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4" r:id="rId7"/>
    <p:sldId id="260" r:id="rId8"/>
    <p:sldId id="263" r:id="rId9"/>
    <p:sldId id="261" r:id="rId10"/>
    <p:sldId id="262" r:id="rId11"/>
    <p:sldId id="266" r:id="rId12"/>
    <p:sldId id="268" r:id="rId13"/>
    <p:sldId id="267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92" r:id="rId22"/>
    <p:sldId id="276" r:id="rId23"/>
    <p:sldId id="277" r:id="rId24"/>
    <p:sldId id="278" r:id="rId25"/>
    <p:sldId id="279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86" r:id="rId34"/>
    <p:sldId id="294" r:id="rId35"/>
    <p:sldId id="287" r:id="rId36"/>
    <p:sldId id="288" r:id="rId37"/>
    <p:sldId id="289" r:id="rId38"/>
    <p:sldId id="290" r:id="rId39"/>
    <p:sldId id="295" r:id="rId40"/>
    <p:sldId id="29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5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1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9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7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6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7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1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7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1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11884-64D7-4116-A167-1FB43A1A66F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53834-BD49-4637-BF22-6B228B606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8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Fungus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" y="3243"/>
            <a:ext cx="4043464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25" y="3243"/>
            <a:ext cx="2877766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" y="3806758"/>
            <a:ext cx="3223862" cy="305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Cool Fungi Gif – Biomimicry Institut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286249"/>
            <a:ext cx="35814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2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5" y="0"/>
            <a:ext cx="732168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35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054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3048000"/>
            <a:ext cx="4670898" cy="379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283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698"/>
            <a:ext cx="44196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Food related medical terms: Spaghetti &amp; meatball appear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4724399" cy="46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2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9" y="-6485"/>
            <a:ext cx="6059961" cy="404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19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6781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299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8001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36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93970"/>
            <a:ext cx="67056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46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9800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28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49" y="0"/>
            <a:ext cx="57943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522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0866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89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06"/>
            <a:ext cx="6172200" cy="518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706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154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00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mazon deals big pharma a quick $23.5B blow with a $1B acquisition of  PillPack - The Hust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3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620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058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7086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5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33400"/>
            <a:ext cx="67818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470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8" y="0"/>
            <a:ext cx="6757481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676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2400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4572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893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Black-coffee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708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835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84750" cy="36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174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520065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657600"/>
            <a:ext cx="4800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 descr="File:The Structure of DNA GIF.gif - Wikipedi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02" y="2286000"/>
            <a:ext cx="4569798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7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4038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311" y="723900"/>
            <a:ext cx="339495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34363" y="5715000"/>
            <a:ext cx="37701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TINEA CORPORIS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88663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203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5438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087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4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862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562927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84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70+ Cute Good Morning Coffee GIF Imag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-17834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24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"/>
            <a:ext cx="61722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889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5562600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213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1"/>
            <a:ext cx="4572000" cy="3867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 descr="CMCB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3400"/>
            <a:ext cx="4800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815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6781800" cy="555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507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offee - Free animated GIF - PicMix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1000"/>
            <a:ext cx="64008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34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69342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197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69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85"/>
            <a:ext cx="4575175" cy="374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46500"/>
            <a:ext cx="4038600" cy="311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94952" y="4020766"/>
            <a:ext cx="35104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TINEA CAPITIS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5874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8" y="457200"/>
            <a:ext cx="7772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82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528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3508848"/>
            <a:ext cx="39497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86993" y="3733800"/>
            <a:ext cx="28073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TINEA PEDIS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77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77724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62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54016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04" y="4114800"/>
            <a:ext cx="36576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71600" y="3581400"/>
            <a:ext cx="655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TINEA UNGUIUM</a:t>
            </a:r>
          </a:p>
          <a:p>
            <a:r>
              <a:rPr lang="en-US" sz="4000" b="1" dirty="0" smtClean="0"/>
              <a:t>ONYCHOMYCOSIS</a:t>
            </a:r>
            <a:endParaRPr lang="en-US" sz="40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100"/>
            <a:ext cx="4267200" cy="369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549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9</Words>
  <Application>Microsoft Office PowerPoint</Application>
  <PresentationFormat>On-screen Show (4:3)</PresentationFormat>
  <Paragraphs>5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</cp:revision>
  <dcterms:created xsi:type="dcterms:W3CDTF">2023-09-24T18:29:28Z</dcterms:created>
  <dcterms:modified xsi:type="dcterms:W3CDTF">2023-09-24T21:06:46Z</dcterms:modified>
</cp:coreProperties>
</file>